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2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 square,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4 non-intersecting unit circles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√𝟐−𝟏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4x4x4 cube,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4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8 non-intersecting unit 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√𝟑−𝟏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7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dim: make sure everyone agree with that formula</a:t>
            </a:r>
          </a:p>
          <a:p>
            <a:r>
              <a:rPr lang="en-US" dirty="0"/>
              <a:t>Then show the 10 dim</a:t>
            </a:r>
          </a:p>
          <a:p>
            <a:r>
              <a:rPr lang="en-US" dirty="0"/>
              <a:t>Actually, even 4 dim is a little weird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wrong: the blue sphere still touch each other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wrong: the red sphere remains convex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58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Royal Air Force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Non-uniform damaging =&gt; cannot apply previous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13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note: mid-journey’s illustration of “high dimensions”… is probably not useful… or is it?</a:t>
            </a:r>
          </a:p>
          <a:p>
            <a:endParaRPr lang="en-US" dirty="0"/>
          </a:p>
          <a:p>
            <a:r>
              <a:rPr lang="en-US" dirty="0"/>
              <a:t>Merry </a:t>
            </a:r>
            <a:r>
              <a:rPr lang="en-US"/>
              <a:t>Christmas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s://www.midjourne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≈4.05871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4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4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6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7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F989-1132-FD22-3F2F-7BAD0B7C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EB9F1-9430-F827-3669-5BF0B821B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5409" cy="4351338"/>
          </a:xfrm>
        </p:spPr>
        <p:txBody>
          <a:bodyPr>
            <a:normAutofit/>
          </a:bodyPr>
          <a:lstStyle/>
          <a:p>
            <a:r>
              <a:rPr lang="en-US" dirty="0"/>
              <a:t>“The Art of Doing Science and Engineering” (Richard Hamming), Book, 1997</a:t>
            </a:r>
          </a:p>
          <a:p>
            <a:r>
              <a:rPr lang="en-US" dirty="0"/>
              <a:t>“A world from a sheet of paper” (Tadashi </a:t>
            </a:r>
            <a:r>
              <a:rPr lang="en-US" dirty="0" err="1"/>
              <a:t>Tokieda</a:t>
            </a:r>
            <a:r>
              <a:rPr lang="en-US" dirty="0"/>
              <a:t>), Oxford Mathematics Public Lecture, 14</a:t>
            </a:r>
            <a:r>
              <a:rPr lang="en-US" baseline="30000" dirty="0"/>
              <a:t>th</a:t>
            </a:r>
            <a:r>
              <a:rPr lang="en-US" dirty="0"/>
              <a:t> of June 2023</a:t>
            </a:r>
          </a:p>
          <a:p>
            <a:r>
              <a:rPr lang="en-US" dirty="0"/>
              <a:t> “The Legend of Abraham Wald” (Bill Casselman), American Mathematical Society Public Outreach, June 2016</a:t>
            </a:r>
          </a:p>
          <a:p>
            <a:r>
              <a:rPr lang="en-US" dirty="0"/>
              <a:t>“MidJourney” V5.2 (Midjourney Inc.), </a:t>
            </a:r>
            <a:r>
              <a:rPr lang="en-US" dirty="0">
                <a:hlinkClick r:id="rId2"/>
              </a:rPr>
              <a:t>https://www.midjourney.com/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 of June 2023</a:t>
            </a:r>
          </a:p>
        </p:txBody>
      </p:sp>
      <p:pic>
        <p:nvPicPr>
          <p:cNvPr id="11" name="Content Placeholder 5" descr="A cover of a book&#10;&#10;Description automatically generated">
            <a:extLst>
              <a:ext uri="{FF2B5EF4-FFF2-40B4-BE49-F238E27FC236}">
                <a16:creationId xmlns:a16="http://schemas.microsoft.com/office/drawing/2014/main" id="{5F2AFB3C-1A22-3C3D-26EE-24DC3F924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079" y="215752"/>
            <a:ext cx="2172155" cy="3213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CFA0BDD7-ECE4-2260-A018-8DAB32100A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11396" r="8719" b="10519"/>
          <a:stretch/>
        </p:blipFill>
        <p:spPr>
          <a:xfrm>
            <a:off x="7983522" y="211676"/>
            <a:ext cx="1681557" cy="1632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A9BAC-CD3E-AB15-7F43-75F67262D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609" y="3601631"/>
            <a:ext cx="3393625" cy="1080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hand holding a piece of paper&#10;&#10;Description automatically generated">
            <a:extLst>
              <a:ext uri="{FF2B5EF4-FFF2-40B4-BE49-F238E27FC236}">
                <a16:creationId xmlns:a16="http://schemas.microsoft.com/office/drawing/2014/main" id="{AC29A9BC-CC11-08C5-BA0C-B1F3C8DE5E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" t="1461" r="3119" b="1842"/>
          <a:stretch/>
        </p:blipFill>
        <p:spPr>
          <a:xfrm>
            <a:off x="8443609" y="4682562"/>
            <a:ext cx="3393625" cy="1960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176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1250</Words>
  <Application>Microsoft Office PowerPoint</Application>
  <PresentationFormat>Widescreen</PresentationFormat>
  <Paragraphs>177</Paragraphs>
  <Slides>35</Slides>
  <Notes>23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92</cp:revision>
  <dcterms:created xsi:type="dcterms:W3CDTF">2023-12-08T10:03:41Z</dcterms:created>
  <dcterms:modified xsi:type="dcterms:W3CDTF">2023-12-14T08:05:33Z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